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5" r:id="rId2"/>
    <p:sldId id="266" r:id="rId3"/>
    <p:sldId id="264" r:id="rId4"/>
    <p:sldId id="267" r:id="rId5"/>
    <p:sldId id="268" r:id="rId6"/>
    <p:sldId id="269" r:id="rId7"/>
    <p:sldId id="270" r:id="rId8"/>
    <p:sldId id="271" r:id="rId9"/>
    <p:sldId id="272" r:id="rId10"/>
    <p:sldId id="27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0F9013-5387-4928-AF16-E7AEEB863573}" v="44" dt="2023-08-10T22:48:33.192"/>
  </p1510:revLst>
</p1510:revInfo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4" autoAdjust="0"/>
    <p:restoredTop sz="94660"/>
  </p:normalViewPr>
  <p:slideViewPr>
    <p:cSldViewPr>
      <p:cViewPr varScale="1">
        <p:scale>
          <a:sx n="114" d="100"/>
          <a:sy n="114" d="100"/>
        </p:scale>
        <p:origin x="13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rell Reives" userId="82e662d8c2e0a86d" providerId="LiveId" clId="{CB0F9013-5387-4928-AF16-E7AEEB863573}"/>
    <pc:docChg chg="undo custSel addSld modSld">
      <pc:chgData name="Darrell Reives" userId="82e662d8c2e0a86d" providerId="LiveId" clId="{CB0F9013-5387-4928-AF16-E7AEEB863573}" dt="2023-08-10T22:49:05.889" v="2588" actId="1076"/>
      <pc:docMkLst>
        <pc:docMk/>
      </pc:docMkLst>
      <pc:sldChg chg="addSp delSp modSp mod">
        <pc:chgData name="Darrell Reives" userId="82e662d8c2e0a86d" providerId="LiveId" clId="{CB0F9013-5387-4928-AF16-E7AEEB863573}" dt="2023-08-10T22:41:47.531" v="2558" actId="1076"/>
        <pc:sldMkLst>
          <pc:docMk/>
          <pc:sldMk cId="1949577601" sldId="264"/>
        </pc:sldMkLst>
        <pc:spChg chg="mod">
          <ac:chgData name="Darrell Reives" userId="82e662d8c2e0a86d" providerId="LiveId" clId="{CB0F9013-5387-4928-AF16-E7AEEB863573}" dt="2023-08-10T01:38:38.487" v="743" actId="2711"/>
          <ac:spMkLst>
            <pc:docMk/>
            <pc:sldMk cId="1949577601" sldId="264"/>
            <ac:spMk id="2" creationId="{00000000-0000-0000-0000-000000000000}"/>
          </ac:spMkLst>
        </pc:spChg>
        <pc:spChg chg="mod">
          <ac:chgData name="Darrell Reives" userId="82e662d8c2e0a86d" providerId="LiveId" clId="{CB0F9013-5387-4928-AF16-E7AEEB863573}" dt="2023-08-10T01:42:00.072" v="908" actId="27636"/>
          <ac:spMkLst>
            <pc:docMk/>
            <pc:sldMk cId="1949577601" sldId="264"/>
            <ac:spMk id="4" creationId="{00000000-0000-0000-0000-000000000000}"/>
          </ac:spMkLst>
        </pc:spChg>
        <pc:spChg chg="add del mod">
          <ac:chgData name="Darrell Reives" userId="82e662d8c2e0a86d" providerId="LiveId" clId="{CB0F9013-5387-4928-AF16-E7AEEB863573}" dt="2023-08-10T01:33:59.531" v="657" actId="21"/>
          <ac:spMkLst>
            <pc:docMk/>
            <pc:sldMk cId="1949577601" sldId="264"/>
            <ac:spMk id="5" creationId="{C21F6A4E-103D-A240-85FF-7CDC60AFF268}"/>
          </ac:spMkLst>
        </pc:spChg>
        <pc:spChg chg="add mod">
          <ac:chgData name="Darrell Reives" userId="82e662d8c2e0a86d" providerId="LiveId" clId="{CB0F9013-5387-4928-AF16-E7AEEB863573}" dt="2023-08-10T01:38:02.148" v="717" actId="1076"/>
          <ac:spMkLst>
            <pc:docMk/>
            <pc:sldMk cId="1949577601" sldId="264"/>
            <ac:spMk id="8" creationId="{FB787652-4732-5C2C-9833-847432EDF495}"/>
          </ac:spMkLst>
        </pc:spChg>
        <pc:spChg chg="add mod">
          <ac:chgData name="Darrell Reives" userId="82e662d8c2e0a86d" providerId="LiveId" clId="{CB0F9013-5387-4928-AF16-E7AEEB863573}" dt="2023-08-10T01:37:53.360" v="715" actId="1076"/>
          <ac:spMkLst>
            <pc:docMk/>
            <pc:sldMk cId="1949577601" sldId="264"/>
            <ac:spMk id="14" creationId="{C2052147-AEDF-30D5-11F6-92D6549187BC}"/>
          </ac:spMkLst>
        </pc:spChg>
        <pc:graphicFrameChg chg="del">
          <ac:chgData name="Darrell Reives" userId="82e662d8c2e0a86d" providerId="LiveId" clId="{CB0F9013-5387-4928-AF16-E7AEEB863573}" dt="2023-08-10T01:33:50.751" v="656" actId="478"/>
          <ac:graphicFrameMkLst>
            <pc:docMk/>
            <pc:sldMk cId="1949577601" sldId="264"/>
            <ac:graphicFrameMk id="10" creationId="{00000000-0000-0000-0000-000000000000}"/>
          </ac:graphicFrameMkLst>
        </pc:graphicFrameChg>
        <pc:picChg chg="add mod">
          <ac:chgData name="Darrell Reives" userId="82e662d8c2e0a86d" providerId="LiveId" clId="{CB0F9013-5387-4928-AF16-E7AEEB863573}" dt="2023-08-10T22:41:47.531" v="2558" actId="1076"/>
          <ac:picMkLst>
            <pc:docMk/>
            <pc:sldMk cId="1949577601" sldId="264"/>
            <ac:picMk id="5" creationId="{0FD72E3B-B2BA-DA46-E5D1-B74676D6A612}"/>
          </ac:picMkLst>
        </pc:picChg>
        <pc:picChg chg="add mod">
          <ac:chgData name="Darrell Reives" userId="82e662d8c2e0a86d" providerId="LiveId" clId="{CB0F9013-5387-4928-AF16-E7AEEB863573}" dt="2023-08-10T01:35:19.501" v="667" actId="1076"/>
          <ac:picMkLst>
            <pc:docMk/>
            <pc:sldMk cId="1949577601" sldId="264"/>
            <ac:picMk id="7" creationId="{3482136E-ACA8-A8BB-6094-D27445F4F2BB}"/>
          </ac:picMkLst>
        </pc:picChg>
        <pc:picChg chg="add del mod">
          <ac:chgData name="Darrell Reives" userId="82e662d8c2e0a86d" providerId="LiveId" clId="{CB0F9013-5387-4928-AF16-E7AEEB863573}" dt="2023-08-10T01:36:11.747" v="703" actId="478"/>
          <ac:picMkLst>
            <pc:docMk/>
            <pc:sldMk cId="1949577601" sldId="264"/>
            <ac:picMk id="11" creationId="{79E7F60D-0DBE-9B8B-AA57-1299A72BDAE2}"/>
          </ac:picMkLst>
        </pc:picChg>
        <pc:picChg chg="add mod">
          <ac:chgData name="Darrell Reives" userId="82e662d8c2e0a86d" providerId="LiveId" clId="{CB0F9013-5387-4928-AF16-E7AEEB863573}" dt="2023-08-10T01:37:38.306" v="706" actId="1076"/>
          <ac:picMkLst>
            <pc:docMk/>
            <pc:sldMk cId="1949577601" sldId="264"/>
            <ac:picMk id="13" creationId="{AA78798A-2A0B-1D5B-93F5-D2503C26CAE0}"/>
          </ac:picMkLst>
        </pc:picChg>
      </pc:sldChg>
      <pc:sldChg chg="addSp modSp mod">
        <pc:chgData name="Darrell Reives" userId="82e662d8c2e0a86d" providerId="LiveId" clId="{CB0F9013-5387-4928-AF16-E7AEEB863573}" dt="2023-08-10T22:49:05.889" v="2588" actId="1076"/>
        <pc:sldMkLst>
          <pc:docMk/>
          <pc:sldMk cId="3053388791" sldId="265"/>
        </pc:sldMkLst>
        <pc:spChg chg="add mod">
          <ac:chgData name="Darrell Reives" userId="82e662d8c2e0a86d" providerId="LiveId" clId="{CB0F9013-5387-4928-AF16-E7AEEB863573}" dt="2023-08-10T01:25:21.957" v="142" actId="1076"/>
          <ac:spMkLst>
            <pc:docMk/>
            <pc:sldMk cId="3053388791" sldId="265"/>
            <ac:spMk id="2" creationId="{49760E25-E595-D08A-5444-41887B9A4EB3}"/>
          </ac:spMkLst>
        </pc:spChg>
        <pc:spChg chg="add mod">
          <ac:chgData name="Darrell Reives" userId="82e662d8c2e0a86d" providerId="LiveId" clId="{CB0F9013-5387-4928-AF16-E7AEEB863573}" dt="2023-08-10T01:25:03.874" v="139" actId="207"/>
          <ac:spMkLst>
            <pc:docMk/>
            <pc:sldMk cId="3053388791" sldId="265"/>
            <ac:spMk id="3" creationId="{3EF95315-D344-235F-7AB3-06ABD1D344F9}"/>
          </ac:spMkLst>
        </pc:spChg>
        <pc:spChg chg="add mod">
          <ac:chgData name="Darrell Reives" userId="82e662d8c2e0a86d" providerId="LiveId" clId="{CB0F9013-5387-4928-AF16-E7AEEB863573}" dt="2023-08-10T22:49:05.889" v="2588" actId="1076"/>
          <ac:spMkLst>
            <pc:docMk/>
            <pc:sldMk cId="3053388791" sldId="265"/>
            <ac:spMk id="4" creationId="{8D7F5B6B-D0A4-20C1-5E69-BCADBF197854}"/>
          </ac:spMkLst>
        </pc:spChg>
        <pc:spChg chg="add mod">
          <ac:chgData name="Darrell Reives" userId="82e662d8c2e0a86d" providerId="LiveId" clId="{CB0F9013-5387-4928-AF16-E7AEEB863573}" dt="2023-08-10T01:27:41.549" v="188" actId="1076"/>
          <ac:spMkLst>
            <pc:docMk/>
            <pc:sldMk cId="3053388791" sldId="265"/>
            <ac:spMk id="5" creationId="{6585C2FB-FDF8-9266-6299-3E9A19F41460}"/>
          </ac:spMkLst>
        </pc:spChg>
        <pc:spChg chg="add mod">
          <ac:chgData name="Darrell Reives" userId="82e662d8c2e0a86d" providerId="LiveId" clId="{CB0F9013-5387-4928-AF16-E7AEEB863573}" dt="2023-08-10T01:29:12.915" v="213" actId="1076"/>
          <ac:spMkLst>
            <pc:docMk/>
            <pc:sldMk cId="3053388791" sldId="265"/>
            <ac:spMk id="7" creationId="{2A27ADD1-8D14-DE00-2BF3-C8813D96E49F}"/>
          </ac:spMkLst>
        </pc:spChg>
        <pc:picChg chg="mod">
          <ac:chgData name="Darrell Reives" userId="82e662d8c2e0a86d" providerId="LiveId" clId="{CB0F9013-5387-4928-AF16-E7AEEB863573}" dt="2023-08-10T01:24:35.559" v="130" actId="1076"/>
          <ac:picMkLst>
            <pc:docMk/>
            <pc:sldMk cId="3053388791" sldId="265"/>
            <ac:picMk id="17" creationId="{AE58619B-2301-3358-53A6-3C28688CFBCD}"/>
          </ac:picMkLst>
        </pc:picChg>
        <pc:picChg chg="mod">
          <ac:chgData name="Darrell Reives" userId="82e662d8c2e0a86d" providerId="LiveId" clId="{CB0F9013-5387-4928-AF16-E7AEEB863573}" dt="2023-08-10T01:28:00.258" v="190" actId="1076"/>
          <ac:picMkLst>
            <pc:docMk/>
            <pc:sldMk cId="3053388791" sldId="265"/>
            <ac:picMk id="23" creationId="{84D9AB04-8827-FE9D-4C1E-637400A17907}"/>
          </ac:picMkLst>
        </pc:picChg>
        <pc:picChg chg="mod">
          <ac:chgData name="Darrell Reives" userId="82e662d8c2e0a86d" providerId="LiveId" clId="{CB0F9013-5387-4928-AF16-E7AEEB863573}" dt="2023-08-10T01:26:45.974" v="164" actId="1076"/>
          <ac:picMkLst>
            <pc:docMk/>
            <pc:sldMk cId="3053388791" sldId="265"/>
            <ac:picMk id="25" creationId="{58EFBDFB-1110-5FB2-B783-72E1A9C31E9F}"/>
          </ac:picMkLst>
        </pc:picChg>
      </pc:sldChg>
      <pc:sldChg chg="addSp delSp modSp mod">
        <pc:chgData name="Darrell Reives" userId="82e662d8c2e0a86d" providerId="LiveId" clId="{CB0F9013-5387-4928-AF16-E7AEEB863573}" dt="2023-08-10T22:41:21.100" v="2555" actId="1076"/>
        <pc:sldMkLst>
          <pc:docMk/>
          <pc:sldMk cId="2905083717" sldId="266"/>
        </pc:sldMkLst>
        <pc:spChg chg="mod">
          <ac:chgData name="Darrell Reives" userId="82e662d8c2e0a86d" providerId="LiveId" clId="{CB0F9013-5387-4928-AF16-E7AEEB863573}" dt="2023-08-10T01:33:42.849" v="655" actId="1076"/>
          <ac:spMkLst>
            <pc:docMk/>
            <pc:sldMk cId="2905083717" sldId="266"/>
            <ac:spMk id="2" creationId="{00000000-0000-0000-0000-000000000000}"/>
          </ac:spMkLst>
        </pc:spChg>
        <pc:spChg chg="mod">
          <ac:chgData name="Darrell Reives" userId="82e662d8c2e0a86d" providerId="LiveId" clId="{CB0F9013-5387-4928-AF16-E7AEEB863573}" dt="2023-08-10T01:33:38.004" v="654" actId="1076"/>
          <ac:spMkLst>
            <pc:docMk/>
            <pc:sldMk cId="2905083717" sldId="266"/>
            <ac:spMk id="3" creationId="{00000000-0000-0000-0000-000000000000}"/>
          </ac:spMkLst>
        </pc:spChg>
        <pc:picChg chg="add del mod">
          <ac:chgData name="Darrell Reives" userId="82e662d8c2e0a86d" providerId="LiveId" clId="{CB0F9013-5387-4928-AF16-E7AEEB863573}" dt="2023-08-10T22:40:52.553" v="2551" actId="478"/>
          <ac:picMkLst>
            <pc:docMk/>
            <pc:sldMk cId="2905083717" sldId="266"/>
            <ac:picMk id="5" creationId="{59F38E74-1D8F-417D-7F07-DD7F5906037D}"/>
          </ac:picMkLst>
        </pc:picChg>
        <pc:picChg chg="add mod">
          <ac:chgData name="Darrell Reives" userId="82e662d8c2e0a86d" providerId="LiveId" clId="{CB0F9013-5387-4928-AF16-E7AEEB863573}" dt="2023-08-10T22:41:21.100" v="2555" actId="1076"/>
          <ac:picMkLst>
            <pc:docMk/>
            <pc:sldMk cId="2905083717" sldId="266"/>
            <ac:picMk id="7" creationId="{97D42EED-79EC-045C-2D48-4CBC244CA9BE}"/>
          </ac:picMkLst>
        </pc:picChg>
      </pc:sldChg>
      <pc:sldChg chg="addSp delSp modSp mod">
        <pc:chgData name="Darrell Reives" userId="82e662d8c2e0a86d" providerId="LiveId" clId="{CB0F9013-5387-4928-AF16-E7AEEB863573}" dt="2023-08-10T22:44:45.833" v="2568" actId="1076"/>
        <pc:sldMkLst>
          <pc:docMk/>
          <pc:sldMk cId="2598391320" sldId="267"/>
        </pc:sldMkLst>
        <pc:spChg chg="mod">
          <ac:chgData name="Darrell Reives" userId="82e662d8c2e0a86d" providerId="LiveId" clId="{CB0F9013-5387-4928-AF16-E7AEEB863573}" dt="2023-08-10T01:44:16.683" v="988" actId="403"/>
          <ac:spMkLst>
            <pc:docMk/>
            <pc:sldMk cId="2598391320" sldId="267"/>
            <ac:spMk id="2" creationId="{00000000-0000-0000-0000-000000000000}"/>
          </ac:spMkLst>
        </pc:spChg>
        <pc:spChg chg="del mod">
          <ac:chgData name="Darrell Reives" userId="82e662d8c2e0a86d" providerId="LiveId" clId="{CB0F9013-5387-4928-AF16-E7AEEB863573}" dt="2023-08-10T01:42:23.781" v="910" actId="478"/>
          <ac:spMkLst>
            <pc:docMk/>
            <pc:sldMk cId="2598391320" sldId="267"/>
            <ac:spMk id="3" creationId="{00000000-0000-0000-0000-000000000000}"/>
          </ac:spMkLst>
        </pc:spChg>
        <pc:spChg chg="add mod">
          <ac:chgData name="Darrell Reives" userId="82e662d8c2e0a86d" providerId="LiveId" clId="{CB0F9013-5387-4928-AF16-E7AEEB863573}" dt="2023-08-10T01:43:29.862" v="976" actId="1076"/>
          <ac:spMkLst>
            <pc:docMk/>
            <pc:sldMk cId="2598391320" sldId="267"/>
            <ac:spMk id="6" creationId="{750C215C-CABD-F12D-8217-EF07C9F1816F}"/>
          </ac:spMkLst>
        </pc:spChg>
        <pc:spChg chg="add del mod">
          <ac:chgData name="Darrell Reives" userId="82e662d8c2e0a86d" providerId="LiveId" clId="{CB0F9013-5387-4928-AF16-E7AEEB863573}" dt="2023-08-10T01:43:45.135" v="977" actId="931"/>
          <ac:spMkLst>
            <pc:docMk/>
            <pc:sldMk cId="2598391320" sldId="267"/>
            <ac:spMk id="8" creationId="{54406904-99C3-A282-A8EA-3605E044AE18}"/>
          </ac:spMkLst>
        </pc:spChg>
        <pc:spChg chg="add mod">
          <ac:chgData name="Darrell Reives" userId="82e662d8c2e0a86d" providerId="LiveId" clId="{CB0F9013-5387-4928-AF16-E7AEEB863573}" dt="2023-08-10T01:45:00.758" v="1010" actId="14100"/>
          <ac:spMkLst>
            <pc:docMk/>
            <pc:sldMk cId="2598391320" sldId="267"/>
            <ac:spMk id="11" creationId="{1CD1BBC8-846A-36B3-B4E2-49D71C320192}"/>
          </ac:spMkLst>
        </pc:spChg>
        <pc:spChg chg="add mod">
          <ac:chgData name="Darrell Reives" userId="82e662d8c2e0a86d" providerId="LiveId" clId="{CB0F9013-5387-4928-AF16-E7AEEB863573}" dt="2023-08-10T01:47:06.416" v="1169" actId="1076"/>
          <ac:spMkLst>
            <pc:docMk/>
            <pc:sldMk cId="2598391320" sldId="267"/>
            <ac:spMk id="14" creationId="{6D29DC45-F177-308C-3267-2D8E17CAFAA7}"/>
          </ac:spMkLst>
        </pc:spChg>
        <pc:spChg chg="add mod">
          <ac:chgData name="Darrell Reives" userId="82e662d8c2e0a86d" providerId="LiveId" clId="{CB0F9013-5387-4928-AF16-E7AEEB863573}" dt="2023-08-10T01:48:28.235" v="1254" actId="20577"/>
          <ac:spMkLst>
            <pc:docMk/>
            <pc:sldMk cId="2598391320" sldId="267"/>
            <ac:spMk id="17" creationId="{C4C5BE30-62F5-EAA9-8036-412DB95F8D7B}"/>
          </ac:spMkLst>
        </pc:spChg>
        <pc:graphicFrameChg chg="del">
          <ac:chgData name="Darrell Reives" userId="82e662d8c2e0a86d" providerId="LiveId" clId="{CB0F9013-5387-4928-AF16-E7AEEB863573}" dt="2023-08-10T01:42:51.496" v="926" actId="21"/>
          <ac:graphicFrameMkLst>
            <pc:docMk/>
            <pc:sldMk cId="2598391320" sldId="267"/>
            <ac:graphicFrameMk id="5" creationId="{00000000-0000-0000-0000-000000000000}"/>
          </ac:graphicFrameMkLst>
        </pc:graphicFrameChg>
        <pc:picChg chg="add mod">
          <ac:chgData name="Darrell Reives" userId="82e662d8c2e0a86d" providerId="LiveId" clId="{CB0F9013-5387-4928-AF16-E7AEEB863573}" dt="2023-08-10T22:44:45.833" v="2568" actId="1076"/>
          <ac:picMkLst>
            <pc:docMk/>
            <pc:sldMk cId="2598391320" sldId="267"/>
            <ac:picMk id="4" creationId="{6783D8C1-9014-BC17-BAF8-2AA6CB7D35FE}"/>
          </ac:picMkLst>
        </pc:picChg>
        <pc:picChg chg="add mod">
          <ac:chgData name="Darrell Reives" userId="82e662d8c2e0a86d" providerId="LiveId" clId="{CB0F9013-5387-4928-AF16-E7AEEB863573}" dt="2023-08-10T01:43:50.079" v="978" actId="1076"/>
          <ac:picMkLst>
            <pc:docMk/>
            <pc:sldMk cId="2598391320" sldId="267"/>
            <ac:picMk id="10" creationId="{38FDD520-6603-DC02-423A-031FAD7E9DF7}"/>
          </ac:picMkLst>
        </pc:picChg>
        <pc:picChg chg="add mod">
          <ac:chgData name="Darrell Reives" userId="82e662d8c2e0a86d" providerId="LiveId" clId="{CB0F9013-5387-4928-AF16-E7AEEB863573}" dt="2023-08-10T01:47:09.646" v="1170" actId="1076"/>
          <ac:picMkLst>
            <pc:docMk/>
            <pc:sldMk cId="2598391320" sldId="267"/>
            <ac:picMk id="13" creationId="{C261EB25-7904-8C51-F44E-40044061C816}"/>
          </ac:picMkLst>
        </pc:picChg>
        <pc:picChg chg="add mod">
          <ac:chgData name="Darrell Reives" userId="82e662d8c2e0a86d" providerId="LiveId" clId="{CB0F9013-5387-4928-AF16-E7AEEB863573}" dt="2023-08-10T01:48:35.072" v="1255" actId="1076"/>
          <ac:picMkLst>
            <pc:docMk/>
            <pc:sldMk cId="2598391320" sldId="267"/>
            <ac:picMk id="16" creationId="{DB3AA6C9-FACB-42BF-7339-31D62EE6C2A0}"/>
          </ac:picMkLst>
        </pc:picChg>
      </pc:sldChg>
      <pc:sldChg chg="addSp delSp modSp mod modClrScheme chgLayout">
        <pc:chgData name="Darrell Reives" userId="82e662d8c2e0a86d" providerId="LiveId" clId="{CB0F9013-5387-4928-AF16-E7AEEB863573}" dt="2023-08-10T22:45:31.906" v="2576" actId="1076"/>
        <pc:sldMkLst>
          <pc:docMk/>
          <pc:sldMk cId="2993111047" sldId="268"/>
        </pc:sldMkLst>
        <pc:spChg chg="mod">
          <ac:chgData name="Darrell Reives" userId="82e662d8c2e0a86d" providerId="LiveId" clId="{CB0F9013-5387-4928-AF16-E7AEEB863573}" dt="2023-08-10T01:53:45.795" v="1527" actId="26606"/>
          <ac:spMkLst>
            <pc:docMk/>
            <pc:sldMk cId="2993111047" sldId="268"/>
            <ac:spMk id="2" creationId="{00000000-0000-0000-0000-000000000000}"/>
          </ac:spMkLst>
        </pc:spChg>
        <pc:spChg chg="add del mod">
          <ac:chgData name="Darrell Reives" userId="82e662d8c2e0a86d" providerId="LiveId" clId="{CB0F9013-5387-4928-AF16-E7AEEB863573}" dt="2023-08-10T01:53:45.791" v="1526" actId="26606"/>
          <ac:spMkLst>
            <pc:docMk/>
            <pc:sldMk cId="2993111047" sldId="268"/>
            <ac:spMk id="3" creationId="{00000000-0000-0000-0000-000000000000}"/>
          </ac:spMkLst>
        </pc:spChg>
        <pc:spChg chg="add del mod">
          <ac:chgData name="Darrell Reives" userId="82e662d8c2e0a86d" providerId="LiveId" clId="{CB0F9013-5387-4928-AF16-E7AEEB863573}" dt="2023-08-10T01:53:45.791" v="1526" actId="26606"/>
          <ac:spMkLst>
            <pc:docMk/>
            <pc:sldMk cId="2993111047" sldId="268"/>
            <ac:spMk id="10" creationId="{309A964B-9FC9-746D-18AE-B7EB4D5BDEE2}"/>
          </ac:spMkLst>
        </pc:spChg>
        <pc:spChg chg="add del mod">
          <ac:chgData name="Darrell Reives" userId="82e662d8c2e0a86d" providerId="LiveId" clId="{CB0F9013-5387-4928-AF16-E7AEEB863573}" dt="2023-08-10T01:53:45.791" v="1526" actId="26606"/>
          <ac:spMkLst>
            <pc:docMk/>
            <pc:sldMk cId="2993111047" sldId="268"/>
            <ac:spMk id="12" creationId="{A99D86A5-2FFA-0CB5-F895-3B39E4587B18}"/>
          </ac:spMkLst>
        </pc:spChg>
        <pc:picChg chg="add mod">
          <ac:chgData name="Darrell Reives" userId="82e662d8c2e0a86d" providerId="LiveId" clId="{CB0F9013-5387-4928-AF16-E7AEEB863573}" dt="2023-08-10T01:53:53.785" v="1529" actId="1076"/>
          <ac:picMkLst>
            <pc:docMk/>
            <pc:sldMk cId="2993111047" sldId="268"/>
            <ac:picMk id="5" creationId="{5F8CF989-1731-6C8D-B6D4-E441FBE7FC2C}"/>
          </ac:picMkLst>
        </pc:picChg>
        <pc:picChg chg="add mod">
          <ac:chgData name="Darrell Reives" userId="82e662d8c2e0a86d" providerId="LiveId" clId="{CB0F9013-5387-4928-AF16-E7AEEB863573}" dt="2023-08-10T22:45:31.906" v="2576" actId="1076"/>
          <ac:picMkLst>
            <pc:docMk/>
            <pc:sldMk cId="2993111047" sldId="268"/>
            <ac:picMk id="6" creationId="{CFF01750-E43D-029D-6BA3-3EAEAAAA692A}"/>
          </ac:picMkLst>
        </pc:picChg>
        <pc:picChg chg="add del mod">
          <ac:chgData name="Darrell Reives" userId="82e662d8c2e0a86d" providerId="LiveId" clId="{CB0F9013-5387-4928-AF16-E7AEEB863573}" dt="2023-08-10T01:53:30.019" v="1521" actId="478"/>
          <ac:picMkLst>
            <pc:docMk/>
            <pc:sldMk cId="2993111047" sldId="268"/>
            <ac:picMk id="7" creationId="{6765BE18-20BF-89FB-EB6B-D4A136CCC4BC}"/>
          </ac:picMkLst>
        </pc:picChg>
      </pc:sldChg>
      <pc:sldChg chg="addSp delSp modSp mod">
        <pc:chgData name="Darrell Reives" userId="82e662d8c2e0a86d" providerId="LiveId" clId="{CB0F9013-5387-4928-AF16-E7AEEB863573}" dt="2023-08-10T22:43:27.110" v="2562" actId="1076"/>
        <pc:sldMkLst>
          <pc:docMk/>
          <pc:sldMk cId="4078798235" sldId="269"/>
        </pc:sldMkLst>
        <pc:spChg chg="mod">
          <ac:chgData name="Darrell Reives" userId="82e662d8c2e0a86d" providerId="LiveId" clId="{CB0F9013-5387-4928-AF16-E7AEEB863573}" dt="2023-08-10T01:54:54.811" v="1572" actId="20577"/>
          <ac:spMkLst>
            <pc:docMk/>
            <pc:sldMk cId="4078798235" sldId="269"/>
            <ac:spMk id="2" creationId="{00000000-0000-0000-0000-000000000000}"/>
          </ac:spMkLst>
        </pc:spChg>
        <pc:spChg chg="del">
          <ac:chgData name="Darrell Reives" userId="82e662d8c2e0a86d" providerId="LiveId" clId="{CB0F9013-5387-4928-AF16-E7AEEB863573}" dt="2023-08-10T01:54:02.392" v="1530" actId="21"/>
          <ac:spMkLst>
            <pc:docMk/>
            <pc:sldMk cId="4078798235" sldId="269"/>
            <ac:spMk id="3" creationId="{00000000-0000-0000-0000-000000000000}"/>
          </ac:spMkLst>
        </pc:spChg>
        <pc:spChg chg="del">
          <ac:chgData name="Darrell Reives" userId="82e662d8c2e0a86d" providerId="LiveId" clId="{CB0F9013-5387-4928-AF16-E7AEEB863573}" dt="2023-08-10T01:54:12.967" v="1533" actId="21"/>
          <ac:spMkLst>
            <pc:docMk/>
            <pc:sldMk cId="4078798235" sldId="269"/>
            <ac:spMk id="4" creationId="{00000000-0000-0000-0000-000000000000}"/>
          </ac:spMkLst>
        </pc:spChg>
        <pc:spChg chg="del">
          <ac:chgData name="Darrell Reives" userId="82e662d8c2e0a86d" providerId="LiveId" clId="{CB0F9013-5387-4928-AF16-E7AEEB863573}" dt="2023-08-10T01:54:08.383" v="1531" actId="21"/>
          <ac:spMkLst>
            <pc:docMk/>
            <pc:sldMk cId="4078798235" sldId="269"/>
            <ac:spMk id="5" creationId="{00000000-0000-0000-0000-000000000000}"/>
          </ac:spMkLst>
        </pc:spChg>
        <pc:spChg chg="del">
          <ac:chgData name="Darrell Reives" userId="82e662d8c2e0a86d" providerId="LiveId" clId="{CB0F9013-5387-4928-AF16-E7AEEB863573}" dt="2023-08-10T01:54:10.889" v="1532" actId="21"/>
          <ac:spMkLst>
            <pc:docMk/>
            <pc:sldMk cId="4078798235" sldId="269"/>
            <ac:spMk id="6" creationId="{00000000-0000-0000-0000-000000000000}"/>
          </ac:spMkLst>
        </pc:spChg>
        <pc:spChg chg="add mod">
          <ac:chgData name="Darrell Reives" userId="82e662d8c2e0a86d" providerId="LiveId" clId="{CB0F9013-5387-4928-AF16-E7AEEB863573}" dt="2023-08-10T01:58:27.826" v="1912" actId="1076"/>
          <ac:spMkLst>
            <pc:docMk/>
            <pc:sldMk cId="4078798235" sldId="269"/>
            <ac:spMk id="9" creationId="{F01A1474-4677-42A5-B29F-3B3D2F408FE8}"/>
          </ac:spMkLst>
        </pc:spChg>
        <pc:picChg chg="add mod">
          <ac:chgData name="Darrell Reives" userId="82e662d8c2e0a86d" providerId="LiveId" clId="{CB0F9013-5387-4928-AF16-E7AEEB863573}" dt="2023-08-10T22:43:27.110" v="2562" actId="1076"/>
          <ac:picMkLst>
            <pc:docMk/>
            <pc:sldMk cId="4078798235" sldId="269"/>
            <ac:picMk id="4" creationId="{89DDBEAF-ECCA-2475-3233-FD9C8BFA40A7}"/>
          </ac:picMkLst>
        </pc:picChg>
        <pc:picChg chg="add mod">
          <ac:chgData name="Darrell Reives" userId="82e662d8c2e0a86d" providerId="LiveId" clId="{CB0F9013-5387-4928-AF16-E7AEEB863573}" dt="2023-08-10T01:55:15.556" v="1574" actId="14100"/>
          <ac:picMkLst>
            <pc:docMk/>
            <pc:sldMk cId="4078798235" sldId="269"/>
            <ac:picMk id="8" creationId="{337A752F-B430-7764-95FC-E0558F990068}"/>
          </ac:picMkLst>
        </pc:picChg>
        <pc:picChg chg="add mod">
          <ac:chgData name="Darrell Reives" userId="82e662d8c2e0a86d" providerId="LiveId" clId="{CB0F9013-5387-4928-AF16-E7AEEB863573}" dt="2023-08-10T01:57:34.642" v="1802" actId="14100"/>
          <ac:picMkLst>
            <pc:docMk/>
            <pc:sldMk cId="4078798235" sldId="269"/>
            <ac:picMk id="11" creationId="{BC4A6195-103E-23CA-C52A-F508F9A96F63}"/>
          </ac:picMkLst>
        </pc:picChg>
      </pc:sldChg>
      <pc:sldChg chg="addSp delSp modSp mod">
        <pc:chgData name="Darrell Reives" userId="82e662d8c2e0a86d" providerId="LiveId" clId="{CB0F9013-5387-4928-AF16-E7AEEB863573}" dt="2023-08-10T22:43:47.847" v="2565" actId="1076"/>
        <pc:sldMkLst>
          <pc:docMk/>
          <pc:sldMk cId="1864551520" sldId="270"/>
        </pc:sldMkLst>
        <pc:spChg chg="mod">
          <ac:chgData name="Darrell Reives" userId="82e662d8c2e0a86d" providerId="LiveId" clId="{CB0F9013-5387-4928-AF16-E7AEEB863573}" dt="2023-08-10T01:59:05.794" v="1931" actId="1076"/>
          <ac:spMkLst>
            <pc:docMk/>
            <pc:sldMk cId="1864551520" sldId="270"/>
            <ac:spMk id="2" creationId="{00000000-0000-0000-0000-000000000000}"/>
          </ac:spMkLst>
        </pc:spChg>
        <pc:spChg chg="add mod">
          <ac:chgData name="Darrell Reives" userId="82e662d8c2e0a86d" providerId="LiveId" clId="{CB0F9013-5387-4928-AF16-E7AEEB863573}" dt="2023-08-10T02:03:11.879" v="2252" actId="5793"/>
          <ac:spMkLst>
            <pc:docMk/>
            <pc:sldMk cId="1864551520" sldId="270"/>
            <ac:spMk id="7" creationId="{7F0FE67D-5FD8-A0BE-E53D-88446A7108B0}"/>
          </ac:spMkLst>
        </pc:spChg>
        <pc:picChg chg="add mod">
          <ac:chgData name="Darrell Reives" userId="82e662d8c2e0a86d" providerId="LiveId" clId="{CB0F9013-5387-4928-AF16-E7AEEB863573}" dt="2023-08-10T22:43:47.847" v="2565" actId="1076"/>
          <ac:picMkLst>
            <pc:docMk/>
            <pc:sldMk cId="1864551520" sldId="270"/>
            <ac:picMk id="4" creationId="{C4AFC5D5-DB44-2A1C-3B84-4C67B15B46E2}"/>
          </ac:picMkLst>
        </pc:picChg>
        <pc:picChg chg="add del mod">
          <ac:chgData name="Darrell Reives" userId="82e662d8c2e0a86d" providerId="LiveId" clId="{CB0F9013-5387-4928-AF16-E7AEEB863573}" dt="2023-08-10T01:59:32.772" v="1934" actId="478"/>
          <ac:picMkLst>
            <pc:docMk/>
            <pc:sldMk cId="1864551520" sldId="270"/>
            <ac:picMk id="4" creationId="{D54D3CBB-50ED-D9F4-CCB9-50413A0329AF}"/>
          </ac:picMkLst>
        </pc:picChg>
        <pc:picChg chg="add mod">
          <ac:chgData name="Darrell Reives" userId="82e662d8c2e0a86d" providerId="LiveId" clId="{CB0F9013-5387-4928-AF16-E7AEEB863573}" dt="2023-08-10T02:03:16.438" v="2253" actId="1076"/>
          <ac:picMkLst>
            <pc:docMk/>
            <pc:sldMk cId="1864551520" sldId="270"/>
            <ac:picMk id="6" creationId="{07653320-18B6-19ED-BAC9-0E5CD649F3FC}"/>
          </ac:picMkLst>
        </pc:picChg>
      </pc:sldChg>
      <pc:sldChg chg="addSp modSp mod">
        <pc:chgData name="Darrell Reives" userId="82e662d8c2e0a86d" providerId="LiveId" clId="{CB0F9013-5387-4928-AF16-E7AEEB863573}" dt="2023-08-10T22:48:23.400" v="2584" actId="1076"/>
        <pc:sldMkLst>
          <pc:docMk/>
          <pc:sldMk cId="242861733" sldId="271"/>
        </pc:sldMkLst>
        <pc:spChg chg="add mod">
          <ac:chgData name="Darrell Reives" userId="82e662d8c2e0a86d" providerId="LiveId" clId="{CB0F9013-5387-4928-AF16-E7AEEB863573}" dt="2023-08-10T02:04:52.121" v="2284" actId="1076"/>
          <ac:spMkLst>
            <pc:docMk/>
            <pc:sldMk cId="242861733" sldId="271"/>
            <ac:spMk id="4" creationId="{F05A1426-646A-5F16-8C0E-C318F222CF02}"/>
          </ac:spMkLst>
        </pc:spChg>
        <pc:spChg chg="add mod">
          <ac:chgData name="Darrell Reives" userId="82e662d8c2e0a86d" providerId="LiveId" clId="{CB0F9013-5387-4928-AF16-E7AEEB863573}" dt="2023-08-10T02:05:41.124" v="2342" actId="1076"/>
          <ac:spMkLst>
            <pc:docMk/>
            <pc:sldMk cId="242861733" sldId="271"/>
            <ac:spMk id="5" creationId="{6135C6EB-0E06-2196-4BF4-D8901D378CEA}"/>
          </ac:spMkLst>
        </pc:spChg>
        <pc:picChg chg="add mod">
          <ac:chgData name="Darrell Reives" userId="82e662d8c2e0a86d" providerId="LiveId" clId="{CB0F9013-5387-4928-AF16-E7AEEB863573}" dt="2023-08-10T02:05:04.228" v="2286" actId="14100"/>
          <ac:picMkLst>
            <pc:docMk/>
            <pc:sldMk cId="242861733" sldId="271"/>
            <ac:picMk id="3" creationId="{1985F14E-0368-3048-C227-9DA819E53987}"/>
          </ac:picMkLst>
        </pc:picChg>
        <pc:picChg chg="add mod">
          <ac:chgData name="Darrell Reives" userId="82e662d8c2e0a86d" providerId="LiveId" clId="{CB0F9013-5387-4928-AF16-E7AEEB863573}" dt="2023-08-10T22:48:23.400" v="2584" actId="1076"/>
          <ac:picMkLst>
            <pc:docMk/>
            <pc:sldMk cId="242861733" sldId="271"/>
            <ac:picMk id="6" creationId="{A277D54A-924D-CB65-BDEA-D60EFA878998}"/>
          </ac:picMkLst>
        </pc:picChg>
      </pc:sldChg>
      <pc:sldChg chg="addSp modSp new mod">
        <pc:chgData name="Darrell Reives" userId="82e662d8c2e0a86d" providerId="LiveId" clId="{CB0F9013-5387-4928-AF16-E7AEEB863573}" dt="2023-08-10T22:48:40.038" v="2587" actId="1076"/>
        <pc:sldMkLst>
          <pc:docMk/>
          <pc:sldMk cId="3931141082" sldId="272"/>
        </pc:sldMkLst>
        <pc:spChg chg="add mod">
          <ac:chgData name="Darrell Reives" userId="82e662d8c2e0a86d" providerId="LiveId" clId="{CB0F9013-5387-4928-AF16-E7AEEB863573}" dt="2023-08-10T02:09:15.295" v="2390" actId="2711"/>
          <ac:spMkLst>
            <pc:docMk/>
            <pc:sldMk cId="3931141082" sldId="272"/>
            <ac:spMk id="4" creationId="{DC3A43EE-1A62-D301-F0B9-4F5FAB3E235C}"/>
          </ac:spMkLst>
        </pc:spChg>
        <pc:spChg chg="add mod">
          <ac:chgData name="Darrell Reives" userId="82e662d8c2e0a86d" providerId="LiveId" clId="{CB0F9013-5387-4928-AF16-E7AEEB863573}" dt="2023-08-10T02:10:49.089" v="2495" actId="1076"/>
          <ac:spMkLst>
            <pc:docMk/>
            <pc:sldMk cId="3931141082" sldId="272"/>
            <ac:spMk id="5" creationId="{ECB6D78F-3F5A-154C-E88F-A57E260F1BA1}"/>
          </ac:spMkLst>
        </pc:spChg>
        <pc:picChg chg="add mod">
          <ac:chgData name="Darrell Reives" userId="82e662d8c2e0a86d" providerId="LiveId" clId="{CB0F9013-5387-4928-AF16-E7AEEB863573}" dt="2023-08-10T02:08:39.717" v="2346" actId="1076"/>
          <ac:picMkLst>
            <pc:docMk/>
            <pc:sldMk cId="3931141082" sldId="272"/>
            <ac:picMk id="3" creationId="{F0BA89E4-C89D-2943-0239-8F14569F5CF8}"/>
          </ac:picMkLst>
        </pc:picChg>
        <pc:picChg chg="add mod">
          <ac:chgData name="Darrell Reives" userId="82e662d8c2e0a86d" providerId="LiveId" clId="{CB0F9013-5387-4928-AF16-E7AEEB863573}" dt="2023-08-10T22:48:40.038" v="2587" actId="1076"/>
          <ac:picMkLst>
            <pc:docMk/>
            <pc:sldMk cId="3931141082" sldId="272"/>
            <ac:picMk id="6" creationId="{215900F6-7FE7-F2C1-41B0-C97878A72F1B}"/>
          </ac:picMkLst>
        </pc:picChg>
      </pc:sldChg>
      <pc:sldChg chg="addSp modSp new mod">
        <pc:chgData name="Darrell Reives" userId="82e662d8c2e0a86d" providerId="LiveId" clId="{CB0F9013-5387-4928-AF16-E7AEEB863573}" dt="2023-08-10T22:47:31.167" v="2581" actId="1076"/>
        <pc:sldMkLst>
          <pc:docMk/>
          <pc:sldMk cId="1758195256" sldId="273"/>
        </pc:sldMkLst>
        <pc:spChg chg="add mod">
          <ac:chgData name="Darrell Reives" userId="82e662d8c2e0a86d" providerId="LiveId" clId="{CB0F9013-5387-4928-AF16-E7AEEB863573}" dt="2023-08-10T02:12:07.231" v="2549" actId="255"/>
          <ac:spMkLst>
            <pc:docMk/>
            <pc:sldMk cId="1758195256" sldId="273"/>
            <ac:spMk id="2" creationId="{AB531382-9421-7138-6E5E-A8AA01D8BA54}"/>
          </ac:spMkLst>
        </pc:spChg>
        <pc:picChg chg="add mod">
          <ac:chgData name="Darrell Reives" userId="82e662d8c2e0a86d" providerId="LiveId" clId="{CB0F9013-5387-4928-AF16-E7AEEB863573}" dt="2023-08-10T22:47:31.167" v="2581" actId="1076"/>
          <ac:picMkLst>
            <pc:docMk/>
            <pc:sldMk cId="1758195256" sldId="273"/>
            <ac:picMk id="4" creationId="{E2CD7BD0-4886-EC5B-B3E2-29C505CA3D7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E8356-FFDA-4E74-B804-79023C7DD259}" type="datetimeFigureOut">
              <a:rPr lang="en-US" smtClean="0"/>
              <a:t>8/10/2023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B32D8-F2D2-4D01-80A9-88F3B128AE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DDCE7-616C-4285-A468-7301F171BC93}" type="datetimeFigureOut">
              <a:rPr lang="en-US" smtClean="0"/>
              <a:t>8/10/2023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D8F7-2BDD-4C56-98AF-2E212EF34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8/10/2023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8/10/2023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8/10/2023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8/10/2023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8/10/2023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8/10/2023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8/10/2023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8/10/2023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2EC29-B8C5-4C7A-B6DA-418494D5CB21}" type="datetimeFigureOut">
              <a:rPr lang="en-US" smtClean="0"/>
              <a:pPr/>
              <a:t>8/10/2023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43838-BFF5-400C-B067-3DF4A5F395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 hidden="1"/>
          <p:cNvSpPr/>
          <p:nvPr/>
        </p:nvSpPr>
        <p:spPr>
          <a:xfrm>
            <a:off x="12344400" y="152400"/>
            <a:ext cx="1295400" cy="65532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images on this slide, select a picture and delete it. Then click the Insert Picture icon</a:t>
            </a:r>
          </a:p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in the placeholder to insert your own image.</a:t>
            </a:r>
          </a:p>
        </p:txBody>
      </p:sp>
      <p:pic>
        <p:nvPicPr>
          <p:cNvPr id="17" name="Picture 16" descr="A cartoon of a person holding a ball&#10;&#10;Description automatically generated">
            <a:extLst>
              <a:ext uri="{FF2B5EF4-FFF2-40B4-BE49-F238E27FC236}">
                <a16:creationId xmlns:a16="http://schemas.microsoft.com/office/drawing/2014/main" id="{AE58619B-2301-3358-53A6-3C28688CFB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2995">
            <a:off x="181868" y="3459908"/>
            <a:ext cx="2309981" cy="2567229"/>
          </a:xfrm>
          <a:prstGeom prst="rect">
            <a:avLst/>
          </a:prstGeom>
        </p:spPr>
      </p:pic>
      <p:pic>
        <p:nvPicPr>
          <p:cNvPr id="19" name="Picture 18" descr="A logo of a basketball team&#10;&#10;Description automatically generated">
            <a:extLst>
              <a:ext uri="{FF2B5EF4-FFF2-40B4-BE49-F238E27FC236}">
                <a16:creationId xmlns:a16="http://schemas.microsoft.com/office/drawing/2014/main" id="{E97DE8CC-D773-1E13-707F-74B01AAB1C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6194">
            <a:off x="4668770" y="200333"/>
            <a:ext cx="2357213" cy="2357213"/>
          </a:xfrm>
          <a:prstGeom prst="rect">
            <a:avLst/>
          </a:prstGeom>
        </p:spPr>
      </p:pic>
      <p:pic>
        <p:nvPicPr>
          <p:cNvPr id="21" name="Picture 20" descr="A yellow and purple logo&#10;&#10;Description automatically generated">
            <a:extLst>
              <a:ext uri="{FF2B5EF4-FFF2-40B4-BE49-F238E27FC236}">
                <a16:creationId xmlns:a16="http://schemas.microsoft.com/office/drawing/2014/main" id="{87AFDF56-844D-F0B3-6BE6-55C0866A7A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209800"/>
            <a:ext cx="3127842" cy="1936418"/>
          </a:xfrm>
          <a:prstGeom prst="rect">
            <a:avLst/>
          </a:prstGeom>
        </p:spPr>
      </p:pic>
      <p:pic>
        <p:nvPicPr>
          <p:cNvPr id="23" name="Picture 22" descr="A logo of a basketball with a hoop around it&#10;&#10;Description automatically generated">
            <a:extLst>
              <a:ext uri="{FF2B5EF4-FFF2-40B4-BE49-F238E27FC236}">
                <a16:creationId xmlns:a16="http://schemas.microsoft.com/office/drawing/2014/main" id="{84D9AB04-8827-FE9D-4C1E-637400A179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8029">
            <a:off x="5050190" y="3387844"/>
            <a:ext cx="1905037" cy="2631549"/>
          </a:xfrm>
          <a:prstGeom prst="rect">
            <a:avLst/>
          </a:prstGeom>
        </p:spPr>
      </p:pic>
      <p:pic>
        <p:nvPicPr>
          <p:cNvPr id="25" name="Picture 24" descr="A logo of a basketball&#10;&#10;Description automatically generated">
            <a:extLst>
              <a:ext uri="{FF2B5EF4-FFF2-40B4-BE49-F238E27FC236}">
                <a16:creationId xmlns:a16="http://schemas.microsoft.com/office/drawing/2014/main" id="{58EFBDFB-1110-5FB2-B783-72E1A9C31E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4717">
            <a:off x="133489" y="378420"/>
            <a:ext cx="2601990" cy="2109977"/>
          </a:xfrm>
          <a:prstGeom prst="rect">
            <a:avLst/>
          </a:prstGeom>
        </p:spPr>
      </p:pic>
      <p:sp>
        <p:nvSpPr>
          <p:cNvPr id="27" name="Title 26">
            <a:extLst>
              <a:ext uri="{FF2B5EF4-FFF2-40B4-BE49-F238E27FC236}">
                <a16:creationId xmlns:a16="http://schemas.microsoft.com/office/drawing/2014/main" id="{7666B138-ACB2-0542-BB5D-C225B35D0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2111209"/>
            <a:ext cx="3657600" cy="2133600"/>
          </a:xfrm>
        </p:spPr>
        <p:txBody>
          <a:bodyPr>
            <a:normAutofit/>
          </a:bodyPr>
          <a:lstStyle/>
          <a:p>
            <a:r>
              <a:rPr lang="en-US" dirty="0"/>
              <a:t>Group 6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Our Favorite NBA Teams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760E25-E595-D08A-5444-41887B9A4EB3}"/>
              </a:ext>
            </a:extLst>
          </p:cNvPr>
          <p:cNvSpPr txBox="1"/>
          <p:nvPr/>
        </p:nvSpPr>
        <p:spPr>
          <a:xfrm>
            <a:off x="842647" y="5872283"/>
            <a:ext cx="190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NBA Celtics" panose="00000400000000000000" pitchFamily="2" charset="0"/>
              </a:rPr>
              <a:t>Mabeyda Martinez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F95315-D344-235F-7AB3-06ABD1D344F9}"/>
              </a:ext>
            </a:extLst>
          </p:cNvPr>
          <p:cNvSpPr txBox="1"/>
          <p:nvPr/>
        </p:nvSpPr>
        <p:spPr>
          <a:xfrm>
            <a:off x="2865189" y="349044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kers" panose="02000600000000000000" pitchFamily="2" charset="0"/>
              </a:rPr>
              <a:t>Andrew Li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7F5B6B-D0A4-20C1-5E69-BCADBF197854}"/>
              </a:ext>
            </a:extLst>
          </p:cNvPr>
          <p:cNvSpPr txBox="1"/>
          <p:nvPr/>
        </p:nvSpPr>
        <p:spPr>
          <a:xfrm>
            <a:off x="6098572" y="2364003"/>
            <a:ext cx="204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BA Pistons" panose="00000400000000000000" pitchFamily="2" charset="0"/>
              </a:rPr>
              <a:t>Andi mysllinj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5C2FB-FDF8-9266-6299-3E9A19F41460}"/>
              </a:ext>
            </a:extLst>
          </p:cNvPr>
          <p:cNvSpPr txBox="1"/>
          <p:nvPr/>
        </p:nvSpPr>
        <p:spPr>
          <a:xfrm>
            <a:off x="188877" y="2364003"/>
            <a:ext cx="229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NBA Knicks" panose="00000400000000000000" pitchFamily="2" charset="0"/>
              </a:rPr>
              <a:t>Compton Chester JR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27ADD1-8D14-DE00-2BF3-C8813D96E49F}"/>
              </a:ext>
            </a:extLst>
          </p:cNvPr>
          <p:cNvSpPr txBox="1"/>
          <p:nvPr/>
        </p:nvSpPr>
        <p:spPr>
          <a:xfrm>
            <a:off x="4233017" y="5872272"/>
            <a:ext cx="2125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kalamaya" pitchFamily="2" charset="0"/>
              </a:rPr>
              <a:t>Darrell Reives</a:t>
            </a:r>
          </a:p>
        </p:txBody>
      </p:sp>
    </p:spTree>
    <p:extLst>
      <p:ext uri="{BB962C8B-B14F-4D97-AF65-F5344CB8AC3E}">
        <p14:creationId xmlns:p14="http://schemas.microsoft.com/office/powerpoint/2010/main" val="30533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531382-9421-7138-6E5E-A8AA01D8BA54}"/>
              </a:ext>
            </a:extLst>
          </p:cNvPr>
          <p:cNvSpPr txBox="1"/>
          <p:nvPr/>
        </p:nvSpPr>
        <p:spPr>
          <a:xfrm>
            <a:off x="1447800" y="1259175"/>
            <a:ext cx="7772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latin typeface="kalamaya" pitchFamily="2" charset="0"/>
              </a:rPr>
              <a:t>We now present to you</a:t>
            </a:r>
            <a:r>
              <a:rPr lang="en-US" sz="1600" dirty="0"/>
              <a:t> </a:t>
            </a:r>
            <a:r>
              <a:rPr lang="en-US" sz="13800" dirty="0"/>
              <a:t>….</a:t>
            </a:r>
          </a:p>
        </p:txBody>
      </p:sp>
      <p:pic>
        <p:nvPicPr>
          <p:cNvPr id="4" name="Picture 3" descr="A yellow and purple logo&#10;&#10;Description automatically generated">
            <a:extLst>
              <a:ext uri="{FF2B5EF4-FFF2-40B4-BE49-F238E27FC236}">
                <a16:creationId xmlns:a16="http://schemas.microsoft.com/office/drawing/2014/main" id="{E2CD7BD0-4886-EC5B-B3E2-29C505CA3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5181600"/>
            <a:ext cx="1725177" cy="106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9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254" y="1143000"/>
            <a:ext cx="10058400" cy="1143000"/>
          </a:xfrm>
        </p:spPr>
        <p:txBody>
          <a:bodyPr/>
          <a:lstStyle/>
          <a:p>
            <a:r>
              <a:rPr lang="en-US" u="sng" dirty="0">
                <a:latin typeface="Lakers" panose="02000600000000000000" pitchFamily="2" charset="0"/>
              </a:rPr>
              <a:t>Choosing a Topic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9749" y="2362200"/>
            <a:ext cx="9067800" cy="2590800"/>
          </a:xfrm>
        </p:spPr>
        <p:txBody>
          <a:bodyPr/>
          <a:lstStyle/>
          <a:p>
            <a:r>
              <a:rPr lang="en-US" dirty="0"/>
              <a:t>We had to discuss had to choose a topic that we were all familiar with yet something that others could relate to.</a:t>
            </a:r>
          </a:p>
          <a:p>
            <a:r>
              <a:rPr lang="en-US" dirty="0"/>
              <a:t>No matter who you are or where you live you have heard of the NBA.</a:t>
            </a:r>
          </a:p>
          <a:p>
            <a:r>
              <a:rPr lang="en-US" dirty="0"/>
              <a:t>We decided to share with you our favorite teams.</a:t>
            </a:r>
          </a:p>
        </p:txBody>
      </p:sp>
      <p:pic>
        <p:nvPicPr>
          <p:cNvPr id="7" name="Picture 6" descr="A logo of a basketball with a hoop around it&#10;&#10;Description automatically generated">
            <a:extLst>
              <a:ext uri="{FF2B5EF4-FFF2-40B4-BE49-F238E27FC236}">
                <a16:creationId xmlns:a16="http://schemas.microsoft.com/office/drawing/2014/main" id="{97D42EED-79EC-045C-2D48-4CBC244CA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5486400"/>
            <a:ext cx="636291" cy="87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8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733800" cy="5334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Lakers" panose="02000600000000000000" pitchFamily="2" charset="0"/>
              </a:rPr>
              <a:t>The Steps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0" y="1447800"/>
            <a:ext cx="3657600" cy="3200400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Gathering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Cleaning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Importing to 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…and more coding…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&lt;p style="font-family: 'Comic Sans MS’;”&gt;and even more coding... &lt;span style="color: green;"&gt;and even more coding&lt;/span&gt;!&lt;/p&gt;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OOPS… you get it.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482136E-ACA8-A8BB-6094-D27445F4F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09600"/>
            <a:ext cx="2971799" cy="24278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787652-4732-5C2C-9833-847432EDF495}"/>
              </a:ext>
            </a:extLst>
          </p:cNvPr>
          <p:cNvSpPr txBox="1"/>
          <p:nvPr/>
        </p:nvSpPr>
        <p:spPr>
          <a:xfrm>
            <a:off x="762000" y="15340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we went from this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A78798A-2A0B-1D5B-93F5-D2503C26C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962400"/>
            <a:ext cx="4543007" cy="24278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052147-AEDF-30D5-11F6-92D6549187BC}"/>
              </a:ext>
            </a:extLst>
          </p:cNvPr>
          <p:cNvSpPr txBox="1"/>
          <p:nvPr/>
        </p:nvSpPr>
        <p:spPr>
          <a:xfrm>
            <a:off x="1371600" y="3580485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This</a:t>
            </a:r>
          </a:p>
        </p:txBody>
      </p:sp>
      <p:pic>
        <p:nvPicPr>
          <p:cNvPr id="5" name="Picture 4" descr="A logo of a basketball with a hoop around it&#10;&#10;Description automatically generated">
            <a:extLst>
              <a:ext uri="{FF2B5EF4-FFF2-40B4-BE49-F238E27FC236}">
                <a16:creationId xmlns:a16="http://schemas.microsoft.com/office/drawing/2014/main" id="{0FD72E3B-B2BA-DA46-E5D1-B74676D6A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540" y="5176316"/>
            <a:ext cx="800119" cy="110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7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33400"/>
            <a:ext cx="6858000" cy="7620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NBA Celtics" panose="00000400000000000000" pitchFamily="2" charset="0"/>
              </a:rPr>
              <a:t>Gathering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0C215C-CABD-F12D-8217-EF07C9F18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6280" y="1600200"/>
            <a:ext cx="4495800" cy="53339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We first found the stats for our teams</a:t>
            </a:r>
          </a:p>
          <a:p>
            <a:endParaRPr lang="en-US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38FDD520-6603-DC02-423A-031FAD7E9D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57400"/>
            <a:ext cx="4846637" cy="196894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D1BBC8-846A-36B3-B4E2-49D71C320192}"/>
              </a:ext>
            </a:extLst>
          </p:cNvPr>
          <p:cNvSpPr txBox="1"/>
          <p:nvPr/>
        </p:nvSpPr>
        <p:spPr>
          <a:xfrm>
            <a:off x="716280" y="4267200"/>
            <a:ext cx="416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Thanks to:</a:t>
            </a:r>
          </a:p>
          <a:p>
            <a:r>
              <a:rPr lang="en-US" dirty="0"/>
              <a:t>https://www.basketball-reference.com/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261EB25-7904-8C51-F44E-40044061C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56730"/>
            <a:ext cx="5029200" cy="20431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29DC45-F177-308C-3267-2D8E17CAFAA7}"/>
              </a:ext>
            </a:extLst>
          </p:cNvPr>
          <p:cNvSpPr txBox="1"/>
          <p:nvPr/>
        </p:nvSpPr>
        <p:spPr>
          <a:xfrm>
            <a:off x="6172200" y="533400"/>
            <a:ext cx="5049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Thanks to the work the creators put into their site we were able to gather the data on our teams most recent season with out much effort.</a:t>
            </a: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DB3AA6C9-FACB-42BF-7339-31D62EE6C2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4" y="4510954"/>
            <a:ext cx="5029202" cy="20431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C5BE30-62F5-EAA9-8036-412DB95F8D7B}"/>
              </a:ext>
            </a:extLst>
          </p:cNvPr>
          <p:cNvSpPr txBox="1"/>
          <p:nvPr/>
        </p:nvSpPr>
        <p:spPr>
          <a:xfrm>
            <a:off x="6172200" y="365760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were able to get all our information in either Excel or CSV format.</a:t>
            </a:r>
          </a:p>
        </p:txBody>
      </p:sp>
      <p:pic>
        <p:nvPicPr>
          <p:cNvPr id="4" name="Picture 3" descr="A logo of a basketball team&#10;&#10;Description automatically generated">
            <a:extLst>
              <a:ext uri="{FF2B5EF4-FFF2-40B4-BE49-F238E27FC236}">
                <a16:creationId xmlns:a16="http://schemas.microsoft.com/office/drawing/2014/main" id="{6783D8C1-9014-BC17-BAF8-2AA6CB7D35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76" y="5215474"/>
            <a:ext cx="1102408" cy="110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9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 anchor="b">
            <a:normAutofit/>
          </a:bodyPr>
          <a:lstStyle/>
          <a:p>
            <a:r>
              <a:rPr lang="en-US"/>
              <a:t>Cleaning The Data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F8CF989-1731-6C8D-B6D4-E441FBE7F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52" y="1905000"/>
            <a:ext cx="5882548" cy="2397138"/>
          </a:xfrm>
          <a:prstGeom prst="rect">
            <a:avLst/>
          </a:prstGeom>
          <a:noFill/>
        </p:spPr>
      </p:pic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First, we cleaned our data using python.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By using a </a:t>
            </a:r>
            <a:r>
              <a:rPr lang="en-US" dirty="0" err="1"/>
              <a:t>Jupyter</a:t>
            </a:r>
            <a:r>
              <a:rPr lang="en-US" dirty="0"/>
              <a:t> notebook we were able to clean our data and check each step to minimize the chance at errors.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logo of a basketball team&#10;&#10;Description automatically generated">
            <a:extLst>
              <a:ext uri="{FF2B5EF4-FFF2-40B4-BE49-F238E27FC236}">
                <a16:creationId xmlns:a16="http://schemas.microsoft.com/office/drawing/2014/main" id="{CFF01750-E43D-029D-6BA3-3EAEAAAA6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5053600"/>
            <a:ext cx="1211580" cy="121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1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10058400" cy="685800"/>
          </a:xfrm>
        </p:spPr>
        <p:txBody>
          <a:bodyPr/>
          <a:lstStyle/>
          <a:p>
            <a:r>
              <a:rPr lang="en-US" dirty="0">
                <a:latin typeface="NBA Pistons" panose="00000400000000000000" pitchFamily="2" charset="0"/>
              </a:rPr>
              <a:t>Cleaning The Data PT 2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37A752F-B430-7764-95FC-E0558F990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5345723" cy="2171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1A1474-4677-42A5-B29F-3B3D2F408FE8}"/>
              </a:ext>
            </a:extLst>
          </p:cNvPr>
          <p:cNvSpPr txBox="1"/>
          <p:nvPr/>
        </p:nvSpPr>
        <p:spPr>
          <a:xfrm>
            <a:off x="6084116" y="2209800"/>
            <a:ext cx="525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printing the cleaned up data into a CSV file we double checked the data and made sure there was nothing that would give us an 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of us chose to do this inside Excel since it was easier to do and needed less lines of code.</a:t>
            </a:r>
          </a:p>
          <a:p>
            <a:endParaRPr lang="en-US" dirty="0"/>
          </a:p>
        </p:txBody>
      </p:sp>
      <p:pic>
        <p:nvPicPr>
          <p:cNvPr id="11" name="Picture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BC4A6195-103E-23CA-C52A-F508F9A96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5345723" cy="2476500"/>
          </a:xfrm>
          <a:prstGeom prst="rect">
            <a:avLst/>
          </a:prstGeom>
        </p:spPr>
      </p:pic>
      <p:pic>
        <p:nvPicPr>
          <p:cNvPr id="4" name="Picture 3" descr="A cartoon of a person holding a ball&#10;&#10;Description automatically generated">
            <a:extLst>
              <a:ext uri="{FF2B5EF4-FFF2-40B4-BE49-F238E27FC236}">
                <a16:creationId xmlns:a16="http://schemas.microsoft.com/office/drawing/2014/main" id="{89DDBEAF-ECCA-2475-3233-FD9C8BFA4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257800"/>
            <a:ext cx="990600" cy="110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9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0058400" cy="609600"/>
          </a:xfrm>
        </p:spPr>
        <p:txBody>
          <a:bodyPr/>
          <a:lstStyle/>
          <a:p>
            <a:r>
              <a:rPr lang="en-US" dirty="0">
                <a:latin typeface="NBA Knicks" panose="00000400000000000000" pitchFamily="2" charset="0"/>
              </a:rPr>
              <a:t>Importing to SQL</a:t>
            </a:r>
          </a:p>
        </p:txBody>
      </p:sp>
      <p:pic>
        <p:nvPicPr>
          <p:cNvPr id="6" name="Picture 5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07653320-18B6-19ED-BAC9-0E5CD649F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330" y="2704922"/>
            <a:ext cx="8909539" cy="3619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0FE67D-5FD8-A0BE-E53D-88446A7108B0}"/>
              </a:ext>
            </a:extLst>
          </p:cNvPr>
          <p:cNvSpPr txBox="1"/>
          <p:nvPr/>
        </p:nvSpPr>
        <p:spPr>
          <a:xfrm>
            <a:off x="990600" y="1143000"/>
            <a:ext cx="952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there we inserted it into 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were able to upload it to SQL with the import command others were not so lucky.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those we created a “Insert Into” command for the Teams Records and Player Stats.</a:t>
            </a:r>
          </a:p>
          <a:p>
            <a:pPr lvl="1"/>
            <a:r>
              <a:rPr lang="en-US" dirty="0"/>
              <a:t>-with help from the others...we are not that evil.</a:t>
            </a:r>
          </a:p>
        </p:txBody>
      </p:sp>
      <p:pic>
        <p:nvPicPr>
          <p:cNvPr id="4" name="Picture 3" descr="A cartoon of a person holding a ball&#10;&#10;Description automatically generated">
            <a:extLst>
              <a:ext uri="{FF2B5EF4-FFF2-40B4-BE49-F238E27FC236}">
                <a16:creationId xmlns:a16="http://schemas.microsoft.com/office/drawing/2014/main" id="{C4AFC5D5-DB44-2A1C-3B84-4C67B15B4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5486823"/>
            <a:ext cx="743604" cy="82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5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985F14E-0368-3048-C227-9DA819E53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8001000" cy="2678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5A1426-646A-5F16-8C0E-C318F222CF02}"/>
              </a:ext>
            </a:extLst>
          </p:cNvPr>
          <p:cNvSpPr txBox="1"/>
          <p:nvPr/>
        </p:nvSpPr>
        <p:spPr>
          <a:xfrm>
            <a:off x="381000" y="152400"/>
            <a:ext cx="929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NBA Knicks" panose="00000400000000000000" pitchFamily="2" charset="0"/>
              </a:rPr>
              <a:t>MORE SQL…</a:t>
            </a:r>
            <a:endParaRPr lang="en-US" dirty="0">
              <a:latin typeface="NBA Knicks" panose="000004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35C6EB-0E06-2196-4BF4-D8901D378CEA}"/>
              </a:ext>
            </a:extLst>
          </p:cNvPr>
          <p:cNvSpPr txBox="1"/>
          <p:nvPr/>
        </p:nvSpPr>
        <p:spPr>
          <a:xfrm>
            <a:off x="4457700" y="4302046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just the SQL Query for just one Teams Record</a:t>
            </a:r>
          </a:p>
        </p:txBody>
      </p:sp>
      <p:pic>
        <p:nvPicPr>
          <p:cNvPr id="6" name="Picture 5" descr="A logo of a basketball with a hoop around it&#10;&#10;Description automatically generated">
            <a:extLst>
              <a:ext uri="{FF2B5EF4-FFF2-40B4-BE49-F238E27FC236}">
                <a16:creationId xmlns:a16="http://schemas.microsoft.com/office/drawing/2014/main" id="{A277D54A-924D-CB65-BDEA-D60EFA87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5257800"/>
            <a:ext cx="723919" cy="99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ue line&#10;&#10;Description automatically generated with medium confidence">
            <a:extLst>
              <a:ext uri="{FF2B5EF4-FFF2-40B4-BE49-F238E27FC236}">
                <a16:creationId xmlns:a16="http://schemas.microsoft.com/office/drawing/2014/main" id="{F0BA89E4-C89D-2943-0239-8F14569F5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87208"/>
            <a:ext cx="9448800" cy="36835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3A43EE-1A62-D301-F0B9-4F5FAB3E235C}"/>
              </a:ext>
            </a:extLst>
          </p:cNvPr>
          <p:cNvSpPr txBox="1"/>
          <p:nvPr/>
        </p:nvSpPr>
        <p:spPr>
          <a:xfrm>
            <a:off x="1828800" y="56388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kers" panose="02000600000000000000" pitchFamily="2" charset="0"/>
              </a:rPr>
              <a:t>Thanks to Andrew. You the man.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6D78F-3F5A-154C-E88F-A57E260F1BA1}"/>
              </a:ext>
            </a:extLst>
          </p:cNvPr>
          <p:cNvSpPr txBox="1"/>
          <p:nvPr/>
        </p:nvSpPr>
        <p:spPr>
          <a:xfrm>
            <a:off x="1790700" y="526702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the data was scrubbed and cleaned.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inputted into code.</a:t>
            </a:r>
          </a:p>
        </p:txBody>
      </p:sp>
      <p:pic>
        <p:nvPicPr>
          <p:cNvPr id="6" name="Picture 5" descr="A logo of a basketball with a hoop around it&#10;&#10;Description automatically generated">
            <a:extLst>
              <a:ext uri="{FF2B5EF4-FFF2-40B4-BE49-F238E27FC236}">
                <a16:creationId xmlns:a16="http://schemas.microsoft.com/office/drawing/2014/main" id="{215900F6-7FE7-F2C1-41B0-C97878A72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5270792"/>
            <a:ext cx="787030" cy="108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4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sketball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ketball presentation (widescreen).potx" id="{CC5AF3F1-F1AD-46F5-B229-4E1329F06412}" vid="{B7E1BF64-2168-4738-AA42-CF7C9F7F9E95}"/>
    </a:ext>
  </a:extLst>
</a:theme>
</file>

<file path=ppt/theme/theme2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Basketball presentation (widescreen)</Template>
  <TotalTime>172</TotalTime>
  <Words>418</Words>
  <Application>Microsoft Office PowerPoint</Application>
  <PresentationFormat>Widescreen</PresentationFormat>
  <Paragraphs>46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Franklin Gothic Medium</vt:lpstr>
      <vt:lpstr>Impact</vt:lpstr>
      <vt:lpstr>kalamaya</vt:lpstr>
      <vt:lpstr>Lakers</vt:lpstr>
      <vt:lpstr>NBA Celtics</vt:lpstr>
      <vt:lpstr>NBA Knicks</vt:lpstr>
      <vt:lpstr>NBA Pistons</vt:lpstr>
      <vt:lpstr>Basketball 16x9</vt:lpstr>
      <vt:lpstr>Group 6  Our Favorite NBA Teams</vt:lpstr>
      <vt:lpstr>Choosing a Topic</vt:lpstr>
      <vt:lpstr>The Steps</vt:lpstr>
      <vt:lpstr>Gathering Data</vt:lpstr>
      <vt:lpstr>Cleaning The Data</vt:lpstr>
      <vt:lpstr>Cleaning The Data PT 2</vt:lpstr>
      <vt:lpstr>Importing to SQL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6  Our Favorite NBA Teams</dc:title>
  <dc:creator>Darrell Reives</dc:creator>
  <cp:lastModifiedBy>Darrell Reives</cp:lastModifiedBy>
  <cp:revision>1</cp:revision>
  <dcterms:created xsi:type="dcterms:W3CDTF">2023-08-09T23:31:52Z</dcterms:created>
  <dcterms:modified xsi:type="dcterms:W3CDTF">2023-08-10T22:49:14Z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